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632" y="1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21514" y="2589099"/>
            <a:ext cx="7132315" cy="634135"/>
          </a:xfrm>
          <a:prstGeom prst="rect">
            <a:avLst/>
          </a:prstGeom>
        </p:spPr>
        <p:txBody>
          <a:bodyPr tIns="0" rIns="0" bIns="0">
            <a:normAutofit/>
          </a:bodyPr>
          <a:lstStyle>
            <a:lvl1pPr algn="l">
              <a:defRPr sz="3600">
                <a:latin typeface="Helvetica"/>
                <a:cs typeface="Helvetica"/>
              </a:defRPr>
            </a:lvl1pPr>
          </a:lstStyle>
          <a:p>
            <a:r>
              <a:rPr lang="en-AU" dirty="0"/>
              <a:t>Name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34524" y="3997006"/>
            <a:ext cx="7153021" cy="634236"/>
          </a:xfrm>
          <a:prstGeom prst="rect">
            <a:avLst/>
          </a:prstGeom>
        </p:spPr>
        <p:txBody>
          <a:bodyPr tIns="0" rIns="0" bIns="0"/>
          <a:lstStyle>
            <a:lvl1pPr marL="0" indent="0" algn="l">
              <a:buNone/>
              <a:defRPr sz="2400" baseline="0">
                <a:solidFill>
                  <a:srgbClr val="000000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Course title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681146" y="5315587"/>
            <a:ext cx="2457450" cy="2301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200">
                <a:latin typeface="Helvetica"/>
                <a:cs typeface="Helvetica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AU" dirty="0"/>
              <a:t>Trainer name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681146" y="6043107"/>
            <a:ext cx="2457450" cy="2301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200">
                <a:latin typeface="Helvetica"/>
                <a:cs typeface="Helvetica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AU" dirty="0"/>
              <a:t>Date here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376795" y="5392610"/>
            <a:ext cx="2284412" cy="1084262"/>
          </a:xfrm>
          <a:prstGeom prst="rect">
            <a:avLst/>
          </a:prstGeom>
        </p:spPr>
        <p:txBody>
          <a:bodyPr vert="horz" lIns="0" tIns="0" bIns="0" anchor="b" anchorCtr="0"/>
          <a:lstStyle>
            <a:lvl1pPr marL="0" indent="0" algn="ctr">
              <a:buNone/>
              <a:defRPr sz="2000" baseline="0">
                <a:solidFill>
                  <a:srgbClr val="0000FF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icon </a:t>
            </a:r>
            <a:br>
              <a:rPr lang="en-US" dirty="0"/>
            </a:br>
            <a:r>
              <a:rPr lang="en-US" dirty="0"/>
              <a:t>to insert logo</a:t>
            </a:r>
          </a:p>
        </p:txBody>
      </p:sp>
    </p:spTree>
    <p:extLst>
      <p:ext uri="{BB962C8B-B14F-4D97-AF65-F5344CB8AC3E}">
        <p14:creationId xmlns:p14="http://schemas.microsoft.com/office/powerpoint/2010/main" val="73497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671" y="944"/>
            <a:ext cx="9690739" cy="685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67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731944" y="2841729"/>
            <a:ext cx="7132315" cy="634135"/>
          </a:xfrm>
        </p:spPr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44691" y="4272954"/>
            <a:ext cx="7153021" cy="634236"/>
          </a:xfrm>
        </p:spPr>
        <p:txBody>
          <a:bodyPr/>
          <a:lstStyle/>
          <a:p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440262" y="5257559"/>
            <a:ext cx="2668112" cy="25259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464012" y="5942647"/>
            <a:ext cx="2457450" cy="230163"/>
          </a:xfrm>
        </p:spPr>
        <p:txBody>
          <a:bodyPr/>
          <a:lstStyle/>
          <a:p>
            <a:r>
              <a:rPr lang="en-US" dirty="0"/>
              <a:t>DD / MM / YYYY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354170" y="621550"/>
            <a:ext cx="2284412" cy="1084262"/>
          </a:xfrm>
        </p:spPr>
      </p:sp>
    </p:spTree>
    <p:extLst>
      <p:ext uri="{BB962C8B-B14F-4D97-AF65-F5344CB8AC3E}">
        <p14:creationId xmlns:p14="http://schemas.microsoft.com/office/powerpoint/2010/main" val="381029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Macintosh PowerPoint</Application>
  <PresentationFormat>A4 Paper (210x297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Ingrid Schroder</dc:creator>
  <cp:lastModifiedBy>Ingrid Schroder</cp:lastModifiedBy>
  <cp:revision>7</cp:revision>
  <dcterms:created xsi:type="dcterms:W3CDTF">2016-02-10T07:09:15Z</dcterms:created>
  <dcterms:modified xsi:type="dcterms:W3CDTF">2020-02-18T23:44:11Z</dcterms:modified>
</cp:coreProperties>
</file>